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71" r:id="rId8"/>
    <p:sldId id="270" r:id="rId9"/>
    <p:sldId id="268" r:id="rId10"/>
    <p:sldId id="269" r:id="rId11"/>
    <p:sldId id="273" r:id="rId12"/>
    <p:sldId id="265" r:id="rId13"/>
    <p:sldId id="266" r:id="rId14"/>
    <p:sldId id="272" r:id="rId15"/>
    <p:sldId id="274" r:id="rId16"/>
    <p:sldId id="275" r:id="rId17"/>
    <p:sldId id="276" r:id="rId18"/>
    <p:sldId id="277" r:id="rId19"/>
    <p:sldId id="279" r:id="rId20"/>
    <p:sldId id="278" r:id="rId21"/>
    <p:sldId id="281" r:id="rId22"/>
    <p:sldId id="282" r:id="rId23"/>
    <p:sldId id="283" r:id="rId24"/>
    <p:sldId id="284" r:id="rId25"/>
    <p:sldId id="285" r:id="rId26"/>
    <p:sldId id="287" r:id="rId27"/>
    <p:sldId id="288" r:id="rId28"/>
    <p:sldId id="286" r:id="rId29"/>
    <p:sldId id="289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dirty="0">
                <a:solidFill>
                  <a:srgbClr val="00FF00"/>
                </a:solidFill>
                <a:latin typeface="Consolas" panose="020B0609020204030204" pitchFamily="49" charset="0"/>
              </a:rPr>
              <a:t>help(abs)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Functions are little bits of code that you give a name to and can call many times</a:t>
            </a:r>
            <a:r>
              <a:rPr lang="en-US" sz="3600" dirty="0">
                <a:solidFill>
                  <a:schemeClr val="accent6"/>
                </a:solidFill>
              </a:rPr>
              <a:t>.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Functions return values Calling</a:t>
            </a:r>
            <a:r>
              <a:rPr lang="en-US" sz="3600" dirty="0">
                <a:solidFill>
                  <a:schemeClr val="accent6"/>
                </a:solidFill>
              </a:rPr>
              <a:t>.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Functions follows the same rules as expression</a:t>
            </a:r>
            <a:r>
              <a:rPr lang="en-US" sz="3600" dirty="0">
                <a:solidFill>
                  <a:schemeClr val="accent6"/>
                </a:solidFill>
              </a:rPr>
              <a:t>.</a:t>
            </a:r>
            <a:r>
              <a:rPr lang="en-US" sz="3600" dirty="0"/>
              <a:t> evaluation</a:t>
            </a:r>
            <a:r>
              <a:rPr lang="en-US" sz="3600" dirty="0">
                <a:solidFill>
                  <a:schemeClr val="accent6"/>
                </a:solidFill>
              </a:rPr>
              <a:t>.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Python has a set of built-in functions</a:t>
            </a:r>
            <a:r>
              <a:rPr lang="en-US" sz="3600" dirty="0">
                <a:solidFill>
                  <a:schemeClr val="accent6"/>
                </a:solidFill>
              </a:rPr>
              <a:t>.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345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strings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3.1-3.10 </a:t>
            </a:r>
            <a:r>
              <a:rPr lang="en-US" b="1" dirty="0">
                <a:solidFill>
                  <a:schemeClr val="accent1"/>
                </a:solidFill>
              </a:rPr>
              <a:t>and</a:t>
            </a:r>
            <a:r>
              <a:rPr lang="en-US" b="1" dirty="0"/>
              <a:t> 4.4-4.5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pPr lvl="1"/>
            <a:r>
              <a:rPr lang="en-US" dirty="0"/>
              <a:t>Reading: 6.1-6.2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Engineering design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print() and input() functions</a:t>
            </a:r>
            <a:r>
              <a:rPr lang="en-US" sz="3600" dirty="0">
                <a:solidFill>
                  <a:schemeClr val="accent6"/>
                </a:solidFill>
              </a:rPr>
              <a:t>.</a:t>
            </a:r>
            <a:endParaRPr lang="en-US" sz="3600" dirty="0"/>
          </a:p>
          <a:p>
            <a:r>
              <a:rPr lang="en-US" sz="3600" dirty="0"/>
              <a:t>Importing modules</a:t>
            </a:r>
            <a:r>
              <a:rPr lang="en-US" sz="3600" dirty="0">
                <a:solidFill>
                  <a:schemeClr val="accent6"/>
                </a:solidFill>
              </a:rPr>
              <a:t>.</a:t>
            </a:r>
            <a:endParaRPr lang="en-US" sz="3600" dirty="0"/>
          </a:p>
          <a:p>
            <a:r>
              <a:rPr lang="en-US" sz="3600" dirty="0"/>
              <a:t>The help function is your friend</a:t>
            </a:r>
            <a:r>
              <a:rPr lang="en-US" sz="3600" dirty="0">
                <a:solidFill>
                  <a:schemeClr val="accent6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open up </a:t>
            </a:r>
            <a:r>
              <a:rPr lang="en-US" sz="4000" b="1" dirty="0">
                <a:solidFill>
                  <a:schemeClr val="accent6"/>
                </a:solidFill>
              </a:rPr>
              <a:t>my_module.py</a:t>
            </a:r>
            <a:r>
              <a:rPr lang="en-US" sz="4000" dirty="0"/>
              <a:t> and complete the function by adding the </a:t>
            </a:r>
            <a:r>
              <a:rPr lang="en-US" sz="4000" dirty="0">
                <a:solidFill>
                  <a:schemeClr val="accent6"/>
                </a:solidFill>
              </a:rPr>
              <a:t>print</a:t>
            </a:r>
            <a:r>
              <a:rPr lang="en-US" sz="4000" dirty="0"/>
              <a:t> function.</a:t>
            </a:r>
          </a:p>
          <a:p>
            <a:r>
              <a:rPr lang="en-US" sz="4000" dirty="0"/>
              <a:t>Next, </a:t>
            </a:r>
            <a:r>
              <a:rPr lang="en-US" sz="4000" dirty="0">
                <a:solidFill>
                  <a:schemeClr val="accent6"/>
                </a:solidFill>
              </a:rPr>
              <a:t>import</a:t>
            </a:r>
            <a:r>
              <a:rPr lang="en-US" sz="4000" dirty="0"/>
              <a:t> the module and use the function </a:t>
            </a:r>
            <a:r>
              <a:rPr lang="en-US" sz="4000" dirty="0">
                <a:solidFill>
                  <a:schemeClr val="accent6"/>
                </a:solidFill>
              </a:rPr>
              <a:t>my_print_function</a:t>
            </a:r>
            <a:r>
              <a:rPr lang="en-US" sz="4000" dirty="0"/>
              <a:t> to print the following text</a:t>
            </a:r>
            <a:r>
              <a:rPr lang="en-US" sz="4000" dirty="0">
                <a:solidFill>
                  <a:schemeClr val="accent6"/>
                </a:solidFill>
              </a:rPr>
              <a:t>:</a:t>
            </a:r>
            <a:endParaRPr lang="en-US" sz="4000" dirty="0"/>
          </a:p>
          <a:p>
            <a:r>
              <a:rPr lang="en-US" sz="4000" i="1" dirty="0">
                <a:solidFill>
                  <a:schemeClr val="accent6"/>
                </a:solidFill>
              </a:rPr>
              <a:t>"</a:t>
            </a:r>
            <a:r>
              <a:rPr lang="en-US" sz="4000" i="1" dirty="0"/>
              <a:t>I am using a function from my custom module!</a:t>
            </a:r>
            <a:r>
              <a:rPr lang="en-US" sz="4000" i="1" dirty="0">
                <a:solidFill>
                  <a:schemeClr val="accent6"/>
                </a:solidFill>
              </a:rPr>
              <a:t>"</a:t>
            </a:r>
            <a:endParaRPr lang="en-US" sz="3600" i="1" dirty="0">
              <a:solidFill>
                <a:schemeClr val="accent6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12. </a:t>
            </a:r>
            <a:r>
              <a:rPr lang="en-US" sz="2600" b="1" dirty="0">
                <a:solidFill>
                  <a:schemeClr val="accent6"/>
                </a:solidFill>
              </a:rPr>
              <a:t>Breakout </a:t>
            </a:r>
          </a:p>
          <a:p>
            <a:r>
              <a:rPr lang="en-US" sz="2600" b="1" dirty="0">
                <a:solidFill>
                  <a:schemeClr val="accent6"/>
                </a:solidFill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26125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398E-D404-4BE1-803D-C71B1E0D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Where are we now?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086E-23E2-42DF-B732-550B5882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define your own functions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  <a:p>
            <a:r>
              <a:rPr lang="en-US" dirty="0"/>
              <a:t>The variables inside a function are independent of those outside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71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/>
          </a:p>
          <a:p>
            <a:r>
              <a:rPr lang="en-US" sz="3200" dirty="0"/>
              <a:t>See Chapter 3 of the textbook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function</a:t>
            </a:r>
          </a:p>
          <a:p>
            <a:r>
              <a:rPr lang="en-US" dirty="0"/>
              <a:t>Calling Functions</a:t>
            </a:r>
          </a:p>
          <a:p>
            <a:r>
              <a:rPr lang="en-US" dirty="0"/>
              <a:t>More Expressions</a:t>
            </a:r>
          </a:p>
          <a:p>
            <a:r>
              <a:rPr lang="en-US" dirty="0"/>
              <a:t>Inputs and Outputs</a:t>
            </a:r>
          </a:p>
          <a:p>
            <a:r>
              <a:rPr lang="en-US" dirty="0"/>
              <a:t>Importing functions &amp; modules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“call” repeatedly to do one thing.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angle, does some calculations and returns the sine of that angle.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/>
              <a:t>,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9704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391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8902</TotalTime>
  <Words>1673</Words>
  <Application>Microsoft Office PowerPoint</Application>
  <PresentationFormat>Widescreen</PresentationFormat>
  <Paragraphs>250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Cambria Math</vt:lpstr>
      <vt:lpstr>Consolas</vt:lpstr>
      <vt:lpstr>Courier New</vt:lpstr>
      <vt:lpstr>Segoe UI</vt:lpstr>
      <vt:lpstr>Wingdings</vt:lpstr>
      <vt:lpstr>APS106_PPTX_Theme</vt:lpstr>
      <vt:lpstr>functions, input &amp; output, importing modules.</vt:lpstr>
      <vt:lpstr>This Week’s Content</vt:lpstr>
      <vt:lpstr>Today’s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Where are we now?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Where are we now?</vt:lpstr>
      <vt:lpstr>Defining Your Own Functions</vt:lpstr>
      <vt:lpstr>Defining Your Own Functions</vt:lpstr>
      <vt:lpstr>Function Definitions</vt:lpstr>
      <vt:lpstr>Function Definitions</vt:lpstr>
      <vt:lpstr>Breakout Session 3</vt:lpstr>
      <vt:lpstr>Where are we now?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61</cp:revision>
  <dcterms:created xsi:type="dcterms:W3CDTF">2021-11-03T00:49:37Z</dcterms:created>
  <dcterms:modified xsi:type="dcterms:W3CDTF">2021-11-12T19:58:00Z</dcterms:modified>
</cp:coreProperties>
</file>